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Новая папка\СЛАЙД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3463" y="0"/>
            <a:ext cx="10177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222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Новая папка\СЛАЙД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4" y="0"/>
            <a:ext cx="9149714" cy="6853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870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Новая папка\СЛАЙД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292"/>
            <a:ext cx="9143999" cy="686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798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ользователь\Desktop\Новая папка\СЛАЙД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" y="0"/>
            <a:ext cx="9132570" cy="6866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640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Пользователь\Desktop\Новая папка\СЛАЙД 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1703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Пользователь\Desktop\Новая папка\СЛАЙД 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566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Пользователь\Desktop\Новая папка\СЛАЙД 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289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Пользователь\Desktop\Новая папка\СЛАЙД 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060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Пользователь\Desktop\Новая папка\СЛАЙД 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536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Пользователь\Desktop\Новая папка\СЛАЙД 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361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Пользователь\Desktop\Новая папка\СЛАЙД 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89"/>
            <a:ext cx="9144000" cy="683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295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Пользователь\Desktop\Новая папка\СЛАЙД 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304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Пользователь\Desktop\Новая папка\СЛАЙД 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292"/>
            <a:ext cx="9143999" cy="686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802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Пользователь\Desktop\Новая папка\СЛАЙД 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7272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Пользователь\Desktop\Новая папка\СЛАЙД 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205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Пользователь\Desktop\Новая папка\СЛАЙД 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1138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Пользователь\Desktop\Новая папка\СЛАЙД 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" y="-1"/>
            <a:ext cx="9138285" cy="686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952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Пользователь\Desktop\Новая папка\СЛАЙД 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6387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Экран (4:3)</PresentationFormat>
  <Paragraphs>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</cp:revision>
  <dcterms:created xsi:type="dcterms:W3CDTF">2021-03-29T04:34:00Z</dcterms:created>
  <dcterms:modified xsi:type="dcterms:W3CDTF">2021-03-30T06:25:45Z</dcterms:modified>
</cp:coreProperties>
</file>